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75" r:id="rId4"/>
    <p:sldId id="276" r:id="rId5"/>
    <p:sldId id="277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Interview Questions</a:t>
            </a:r>
            <a:br>
              <a:rPr lang="en-US" dirty="0"/>
            </a:br>
            <a:r>
              <a:rPr lang="en-US" sz="3200" b="1" dirty="0"/>
              <a:t>What is Spark Streaming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561080"/>
            <a:ext cx="446024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Streaming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115B23-63E6-4D4C-BF2D-3EDEA282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80"/>
            <a:ext cx="10515600" cy="523208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is Data Stream:</a:t>
            </a:r>
          </a:p>
          <a:p>
            <a:r>
              <a:rPr lang="en-US" dirty="0"/>
              <a:t>A data stream defines as a data arriving continuously in the form of an unbounded sequence. </a:t>
            </a:r>
          </a:p>
          <a:p>
            <a:r>
              <a:rPr lang="en-US" dirty="0"/>
              <a:t>Data flows continuously and at high frequency compared to  the batch systems.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B5AAAA8-AF0D-49DE-B2BD-F8EAA6CDA4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332"/>
    </mc:Choice>
    <mc:Fallback>
      <p:transition spd="slow" advTm="74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Streaming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115B23-63E6-4D4C-BF2D-3EDEA282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79"/>
            <a:ext cx="10515600" cy="5547995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Spark Stream Processing</a:t>
            </a:r>
            <a:r>
              <a:rPr lang="en-US" dirty="0"/>
              <a:t> is a low latency processing and analyzing of streaming data.</a:t>
            </a:r>
          </a:p>
          <a:p>
            <a:endParaRPr lang="en-US" dirty="0"/>
          </a:p>
          <a:p>
            <a:r>
              <a:rPr lang="en-US" dirty="0"/>
              <a:t>During data processing, Spark Streaming separates continuously flowing input data into smaller batches and then process them similarly as it happens in the batch data processing with spark core.</a:t>
            </a:r>
          </a:p>
          <a:p>
            <a:endParaRPr lang="en-US" dirty="0"/>
          </a:p>
          <a:p>
            <a:r>
              <a:rPr lang="en-US" dirty="0"/>
              <a:t>Apache Spark Streaming was added to Apache Spark in 2013.</a:t>
            </a:r>
          </a:p>
          <a:p>
            <a:endParaRPr lang="en-US" dirty="0"/>
          </a:p>
          <a:p>
            <a:r>
              <a:rPr lang="en-US" dirty="0"/>
              <a:t>Spark Streaming can do fault tolerant , scalable stream processing of live data streams.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Data ingestion is possible through many sources like Kafka, Apache Flume, Amazon Kinesis or TCP sockets.</a:t>
            </a:r>
          </a:p>
          <a:p>
            <a:endParaRPr lang="en-US" dirty="0"/>
          </a:p>
          <a:p>
            <a:r>
              <a:rPr lang="en-US" dirty="0"/>
              <a:t>Streaming process the data using high-level functions such as map, reduce, join and window. </a:t>
            </a:r>
          </a:p>
          <a:p>
            <a:endParaRPr lang="en-US" dirty="0"/>
          </a:p>
          <a:p>
            <a:r>
              <a:rPr lang="en-US" dirty="0"/>
              <a:t>Processed data can be pushed out to filesystems, databases and live dashboards by Spark Streaming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56D173-5096-4DF2-94FB-02F27EB507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5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751"/>
    </mc:Choice>
    <mc:Fallback>
      <p:transition spd="slow" advTm="204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Streaming Details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115B23-63E6-4D4C-BF2D-3EDEA282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80"/>
            <a:ext cx="10515600" cy="5232083"/>
          </a:xfrm>
        </p:spPr>
        <p:txBody>
          <a:bodyPr/>
          <a:lstStyle/>
          <a:p>
            <a:r>
              <a:rPr lang="en-US" dirty="0"/>
              <a:t>Internally, Spark Streaming works on the concept of </a:t>
            </a:r>
            <a:r>
              <a:rPr lang="en-US" b="1" dirty="0"/>
              <a:t>Micro Batch </a:t>
            </a:r>
            <a:r>
              <a:rPr lang="en-US" dirty="0"/>
              <a:t>processing.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Micro Batch means continuously coming data streams are received and divided into smaller batches based on the function of time or size.</a:t>
            </a:r>
          </a:p>
          <a:p>
            <a:endParaRPr lang="en-US" dirty="0"/>
          </a:p>
          <a:p>
            <a:r>
              <a:rPr lang="en-US" dirty="0"/>
              <a:t>Then these batches are processed by the Spark engine to generate the final stream of results in batches.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0F04D3-292C-4364-8311-9CE69DE1E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2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46"/>
    </mc:Choice>
    <mc:Fallback>
      <p:transition spd="slow" advTm="60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Streaming Details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115B23-63E6-4D4C-BF2D-3EDEA282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80"/>
            <a:ext cx="10515600" cy="5232083"/>
          </a:xfrm>
        </p:spPr>
        <p:txBody>
          <a:bodyPr/>
          <a:lstStyle/>
          <a:p>
            <a:r>
              <a:rPr lang="en-US" dirty="0"/>
              <a:t>The micro batches in Spark are represented as </a:t>
            </a:r>
            <a:r>
              <a:rPr lang="en-US" dirty="0" err="1">
                <a:highlight>
                  <a:srgbClr val="FFFF00"/>
                </a:highlight>
              </a:rPr>
              <a:t>Dstream</a:t>
            </a:r>
            <a:r>
              <a:rPr lang="en-US" dirty="0">
                <a:highlight>
                  <a:srgbClr val="FFFF00"/>
                </a:highlight>
              </a:rPr>
              <a:t> or Discretized Stream.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Spark </a:t>
            </a:r>
            <a:r>
              <a:rPr lang="en-US" dirty="0" err="1">
                <a:highlight>
                  <a:srgbClr val="FFFF00"/>
                </a:highlight>
              </a:rPr>
              <a:t>Dstream</a:t>
            </a:r>
            <a:r>
              <a:rPr lang="en-US" dirty="0"/>
              <a:t> is the basic data abstraction unit in the spark streaming context, which is further used for applying transformations and actions.</a:t>
            </a:r>
          </a:p>
          <a:p>
            <a:endParaRPr lang="en-US" dirty="0"/>
          </a:p>
          <a:p>
            <a:r>
              <a:rPr lang="en-US" dirty="0" err="1"/>
              <a:t>DStreams</a:t>
            </a:r>
            <a:r>
              <a:rPr lang="en-US" dirty="0"/>
              <a:t> are built on Spark RDDs.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DB6A7D-240E-45A1-BA4D-B01748F9F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7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37"/>
    </mc:Choice>
    <mc:Fallback>
      <p:transition spd="slow" advTm="52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9306839-DFA6-4312-9F66-77C2B4DA27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7"/>
    </mc:Choice>
    <mc:Fallback>
      <p:transition spd="slow" advTm="6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198</Words>
  <Application>Microsoft Office PowerPoint</Application>
  <PresentationFormat>Widescreen</PresentationFormat>
  <Paragraphs>36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Spark Interview Questions What is Spark Streaming</vt:lpstr>
      <vt:lpstr>Spark Streaming</vt:lpstr>
      <vt:lpstr>Spark Streaming</vt:lpstr>
      <vt:lpstr>Spark Streaming Details</vt:lpstr>
      <vt:lpstr>Spark Streaming Details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82</cp:revision>
  <dcterms:created xsi:type="dcterms:W3CDTF">2018-12-28T03:34:44Z</dcterms:created>
  <dcterms:modified xsi:type="dcterms:W3CDTF">2019-01-01T06:10:29Z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